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514" r:id="rId2"/>
    <p:sldId id="526" r:id="rId3"/>
    <p:sldId id="521" r:id="rId4"/>
    <p:sldId id="520" r:id="rId5"/>
    <p:sldId id="522" r:id="rId6"/>
    <p:sldId id="523" r:id="rId7"/>
    <p:sldId id="524" r:id="rId8"/>
    <p:sldId id="518" r:id="rId9"/>
  </p:sldIdLst>
  <p:sldSz cx="9144000" cy="5143500" type="screen16x9"/>
  <p:notesSz cx="6858000" cy="9144000"/>
  <p:embeddedFontLst>
    <p:embeddedFont>
      <p:font typeface="Acrom" panose="020B0604020202020204" charset="0"/>
      <p:regular r:id="rId11"/>
    </p:embeddedFont>
    <p:embeddedFont>
      <p:font typeface="Acrom ExtraBold" panose="020B060402020202020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0852F"/>
    <a:srgbClr val="5F9E38"/>
    <a:srgbClr val="6CB640"/>
    <a:srgbClr val="00CEFE"/>
    <a:srgbClr val="5DE0FF"/>
    <a:srgbClr val="C1F3FF"/>
    <a:srgbClr val="007D9A"/>
    <a:srgbClr val="009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AC564-9B7C-4B37-A1DD-5866AC335D10}" v="1" dt="2020-12-25T10:35:39.068"/>
    <p1510:client id="{DC2ABB47-0497-4AAC-88A0-2173A3D5F0A7}" v="610" dt="2020-12-25T08:08:04.562"/>
    <p1510:client id="{F371636F-FA6B-4C7D-AC9F-7EB3201B041B}" v="43" dt="2020-12-25T10:55:49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3" autoAdjust="0"/>
    <p:restoredTop sz="96433" autoAdjust="0"/>
  </p:normalViewPr>
  <p:slideViewPr>
    <p:cSldViewPr>
      <p:cViewPr varScale="1">
        <p:scale>
          <a:sx n="152" d="100"/>
          <a:sy n="152" d="100"/>
        </p:scale>
        <p:origin x="474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420F6-EE28-447A-BA82-F9AA48FF3F8C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5E2C8-E51C-40F3-9A72-4A3C3DEE50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6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7.gi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46" y="0"/>
            <a:ext cx="5192253" cy="5143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83518"/>
            <a:ext cx="896114" cy="85039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2085" cy="514349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" y="339502"/>
            <a:ext cx="3206503" cy="318516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" y="4229069"/>
            <a:ext cx="1655067" cy="50292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04362" y="1677263"/>
            <a:ext cx="4332104" cy="184740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6051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47" b="5137"/>
          <a:stretch/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8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503636" y="3145904"/>
            <a:ext cx="2420563" cy="108012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rgbClr val="6DB53F"/>
                </a:solidFill>
                <a:latin typeface="Acrom ExtraBold" panose="00000900000000000000" pitchFamily="50" charset="-52"/>
              </a:defRPr>
            </a:lvl1pPr>
            <a:lvl2pPr marL="742950" indent="-285750"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503637" y="42363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5526"/>
            <a:ext cx="1990348" cy="6035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7774"/>
            <a:ext cx="307849" cy="30784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26456" y="2248774"/>
            <a:ext cx="5947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РОССИЯ, 630090, НОВОСИБИРСК, УЛ. ПИРОГОВА, 2</a:t>
            </a:r>
            <a:endParaRPr lang="en-US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726456" y="3924074"/>
            <a:ext cx="2070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77" y="2787774"/>
            <a:ext cx="307849" cy="30784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632215" y="307580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787774"/>
            <a:ext cx="310897" cy="30784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274608" y="3075806"/>
            <a:ext cx="1653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1600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57032"/>
            <a:ext cx="966976" cy="966976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02376" y="3072368"/>
            <a:ext cx="2224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38443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7774"/>
            <a:ext cx="307849" cy="30784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26456" y="3924074"/>
            <a:ext cx="2070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77" y="2787774"/>
            <a:ext cx="307849" cy="30784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632215" y="307580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787774"/>
            <a:ext cx="310897" cy="30784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274608" y="3075806"/>
            <a:ext cx="1653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1600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57032"/>
            <a:ext cx="966976" cy="966976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02376" y="3072368"/>
            <a:ext cx="2224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726456" y="2269500"/>
            <a:ext cx="5073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RUSSIA</a:t>
            </a:r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, 630090, </a:t>
            </a:r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NOVOSIBIRSK</a:t>
            </a:r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, </a:t>
            </a:r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PIROGOVA  STR.</a:t>
            </a:r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, 2</a:t>
            </a:r>
            <a:endParaRPr lang="en-US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9" name="Picture 2" descr="D:\Users\Admin\Downloads\Attachments_fill.rg@gmail.com_2016-10-19_22-56-06\logo_white_eng.pn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557032"/>
            <a:ext cx="1823890" cy="684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134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46" y="0"/>
            <a:ext cx="5192253" cy="5143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83518"/>
            <a:ext cx="896114" cy="85039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2085" cy="51434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04362" y="1677263"/>
            <a:ext cx="4332104" cy="184740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8" name="Picture 3" descr="D:\Users\Admin\Downloads\Attachments_fill.rg@gmail.com_2016-10-19_22-56-06\star_eng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4126" y="353492"/>
            <a:ext cx="3216275" cy="3154363"/>
          </a:xfrm>
          <a:prstGeom prst="rect">
            <a:avLst/>
          </a:prstGeom>
          <a:noFill/>
        </p:spPr>
      </p:pic>
      <p:pic>
        <p:nvPicPr>
          <p:cNvPr id="9" name="Picture 2" descr="D:\Users\Admin\Downloads\Attachments_fill.rg@gmail.com_2016-10-19_22-56-06\logo_white_eng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2048" y="4227934"/>
            <a:ext cx="1224136" cy="459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584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sp>
        <p:nvSpPr>
          <p:cNvPr id="38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0" name="Текст 39"/>
          <p:cNvSpPr>
            <a:spLocks noGrp="1"/>
          </p:cNvSpPr>
          <p:nvPr>
            <p:ph type="body" sz="quarter" idx="11"/>
          </p:nvPr>
        </p:nvSpPr>
        <p:spPr>
          <a:xfrm>
            <a:off x="350838" y="2066925"/>
            <a:ext cx="7605712" cy="2305050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6"/>
              </a:buBlip>
              <a:defRPr sz="2000"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6"/>
              </a:buBlip>
              <a:defRPr sz="1800"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6"/>
              </a:buBlip>
              <a:defRPr sz="1600"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5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884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текст,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sp>
        <p:nvSpPr>
          <p:cNvPr id="18" name="Рисунок 17"/>
          <p:cNvSpPr>
            <a:spLocks noGrp="1"/>
          </p:cNvSpPr>
          <p:nvPr>
            <p:ph type="pic" sz="quarter" idx="10"/>
          </p:nvPr>
        </p:nvSpPr>
        <p:spPr>
          <a:xfrm>
            <a:off x="4572000" y="1203325"/>
            <a:ext cx="4572000" cy="3384550"/>
          </a:xfrm>
        </p:spPr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-1"/>
            <a:ext cx="9141292" cy="5143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sp>
        <p:nvSpPr>
          <p:cNvPr id="16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19" name="Текст 39"/>
          <p:cNvSpPr>
            <a:spLocks noGrp="1"/>
          </p:cNvSpPr>
          <p:nvPr>
            <p:ph type="body" sz="quarter" idx="11"/>
          </p:nvPr>
        </p:nvSpPr>
        <p:spPr>
          <a:xfrm>
            <a:off x="350838" y="2066925"/>
            <a:ext cx="3933130" cy="2305050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6"/>
              </a:buBlip>
              <a:defRPr sz="2000"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6"/>
              </a:buBlip>
              <a:defRPr sz="1800"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6"/>
              </a:buBlip>
              <a:defRPr sz="1600"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" name="Текст 37"/>
          <p:cNvSpPr>
            <a:spLocks noGrp="1"/>
          </p:cNvSpPr>
          <p:nvPr>
            <p:ph type="body" sz="quarter" idx="12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2338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5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445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-1"/>
            <a:ext cx="9141292" cy="5143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sp>
        <p:nvSpPr>
          <p:cNvPr id="16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9924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3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текст на зелено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41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rgbClr val="262626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42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3" name="Текст 39"/>
          <p:cNvSpPr>
            <a:spLocks noGrp="1"/>
          </p:cNvSpPr>
          <p:nvPr>
            <p:ph type="body" sz="quarter" idx="11"/>
          </p:nvPr>
        </p:nvSpPr>
        <p:spPr>
          <a:xfrm>
            <a:off x="350838" y="2066925"/>
            <a:ext cx="7605712" cy="2305050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7"/>
              </a:buBlip>
              <a:defRPr sz="20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7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7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7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7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597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8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351237" y="40839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4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Текст 39"/>
          <p:cNvSpPr>
            <a:spLocks noGrp="1"/>
          </p:cNvSpPr>
          <p:nvPr>
            <p:ph type="body" sz="quarter" idx="13" hasCustomPrompt="1"/>
          </p:nvPr>
        </p:nvSpPr>
        <p:spPr>
          <a:xfrm>
            <a:off x="3339569" y="40839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4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DDEC8-4D30-4DBA-9CB3-488035538497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7D379-E9FC-461B-BB9F-A1805059B1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78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9" r:id="rId5"/>
    <p:sldLayoutId id="2147483660" r:id="rId6"/>
    <p:sldLayoutId id="2147483661" r:id="rId7"/>
    <p:sldLayoutId id="2147483655" r:id="rId8"/>
    <p:sldLayoutId id="2147483656" r:id="rId9"/>
    <p:sldLayoutId id="2147483657" r:id="rId10"/>
    <p:sldLayoutId id="2147483658" r:id="rId11"/>
    <p:sldLayoutId id="214748366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43019" y="724799"/>
            <a:ext cx="4732134" cy="184740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2400" b="1" dirty="0">
                <a:latin typeface="Acrom ExtraBold"/>
              </a:rPr>
              <a:t>ОТЧЕТ</a:t>
            </a:r>
            <a:br>
              <a:rPr lang="en-US" sz="2000" dirty="0"/>
            </a:br>
            <a:r>
              <a:rPr lang="ru-RU" sz="2000" b="1" dirty="0">
                <a:latin typeface="Acrom ExtraBold"/>
              </a:rPr>
              <a:t>о прохождении учебной практики, научно-исследовательской работы </a:t>
            </a:r>
            <a:endParaRPr lang="ru-RU" sz="2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B4D57-8EB1-4DFE-B37D-6E0F8F184547}"/>
              </a:ext>
            </a:extLst>
          </p:cNvPr>
          <p:cNvSpPr txBox="1"/>
          <p:nvPr/>
        </p:nvSpPr>
        <p:spPr>
          <a:xfrm>
            <a:off x="5620871" y="4212291"/>
            <a:ext cx="3139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Обучающийся: </a:t>
            </a:r>
            <a:r>
              <a:rPr lang="ru-RU" dirty="0" err="1">
                <a:cs typeface="Calibri"/>
              </a:rPr>
              <a:t>Гилязов</a:t>
            </a:r>
            <a:r>
              <a:rPr lang="ru-RU" dirty="0">
                <a:cs typeface="Calibri"/>
              </a:rPr>
              <a:t> А.Ю</a:t>
            </a:r>
          </a:p>
          <a:p>
            <a:r>
              <a:rPr lang="ru-RU" dirty="0">
                <a:cs typeface="Calibri"/>
              </a:rPr>
              <a:t>Руководитель: </a:t>
            </a:r>
            <a:r>
              <a:rPr lang="ru-RU" dirty="0" err="1">
                <a:cs typeface="Calibri"/>
              </a:rPr>
              <a:t>Пальчунов</a:t>
            </a:r>
            <a:r>
              <a:rPr lang="ru-RU" dirty="0">
                <a:cs typeface="Calibri"/>
              </a:rPr>
              <a:t> Д.Е.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DC668-9EBA-485B-8C94-154CEAC9174A}"/>
              </a:ext>
            </a:extLst>
          </p:cNvPr>
          <p:cNvSpPr txBox="1"/>
          <p:nvPr/>
        </p:nvSpPr>
        <p:spPr>
          <a:xfrm>
            <a:off x="4116481" y="2721349"/>
            <a:ext cx="45585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/>
              <a:t>Тема задания:</a:t>
            </a:r>
            <a:r>
              <a:rPr lang="ru-RU" dirty="0"/>
              <a:t> Разработка пользовательских интерфейсов на естественном языке</a:t>
            </a:r>
          </a:p>
        </p:txBody>
      </p:sp>
    </p:spTree>
    <p:extLst>
      <p:ext uri="{BB962C8B-B14F-4D97-AF65-F5344CB8AC3E}">
        <p14:creationId xmlns:p14="http://schemas.microsoft.com/office/powerpoint/2010/main" val="244075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5B17D-67D2-409F-98F7-270B9D1B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37" y="578032"/>
            <a:ext cx="7749155" cy="646331"/>
          </a:xfrm>
        </p:spPr>
        <p:txBody>
          <a:bodyPr/>
          <a:lstStyle/>
          <a:p>
            <a:r>
              <a:rPr lang="ru-RU" dirty="0">
                <a:latin typeface="Acrom ExtraBold"/>
              </a:rPr>
              <a:t>Цель - Проанализировать пользу разработки программного интерфейса на естественном языке.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0D772D-0BE6-4278-9C4D-41D092AE5334}"/>
              </a:ext>
            </a:extLst>
          </p:cNvPr>
          <p:cNvSpPr txBox="1"/>
          <p:nvPr/>
        </p:nvSpPr>
        <p:spPr>
          <a:xfrm>
            <a:off x="349624" y="1556498"/>
            <a:ext cx="77522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Актуальность - </a:t>
            </a:r>
            <a:r>
              <a:rPr lang="ru-RU" dirty="0">
                <a:ea typeface="+mn-lt"/>
                <a:cs typeface="+mn-lt"/>
              </a:rPr>
              <a:t>В настоящее время уже сформировался класс программных средств, где самым эффективным способом взаимодействия человека и машины является использование естественно-языкового интерфейса.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35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35474-BB13-4AD2-9A09-027336B1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crom ExtraBold"/>
              </a:rPr>
              <a:t>Пользовательские интерфейсы на естественном языке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02F01-C22C-4C2D-B49F-898F255338B1}"/>
              </a:ext>
            </a:extLst>
          </p:cNvPr>
          <p:cNvSpPr txBox="1"/>
          <p:nvPr/>
        </p:nvSpPr>
        <p:spPr>
          <a:xfrm>
            <a:off x="349624" y="1563221"/>
            <a:ext cx="83842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+mn-lt"/>
                <a:cs typeface="+mn-lt"/>
              </a:rPr>
              <a:t>это тип компьютерного интерфейса человека, в котором языковые явления, такие как фразы и предложения, действуют как элементы управления пользовательского интерфейса для создания, выбора и изменения данных в программных приложениях.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83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DDB36C-902A-4AD3-AFB7-F9F37E56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Acrom ExtraBold"/>
              </a:rPr>
              <a:t>Eliza</a:t>
            </a:r>
            <a:r>
              <a:rPr lang="ru-RU" dirty="0">
                <a:latin typeface="Acrom ExtraBold"/>
              </a:rPr>
              <a:t> - первое приложение, которое прошло тест Тьюринга</a:t>
            </a:r>
            <a:endParaRPr lang="ru-RU" dirty="0" err="1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7281F1F-6286-45CF-8B35-FBD95422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41" y="1444694"/>
            <a:ext cx="3980329" cy="2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5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ABB041-8F17-4C67-98D2-C5AA9BB0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crom ExtraBold"/>
              </a:rPr>
              <a:t>SHRDLU</a:t>
            </a:r>
            <a:endParaRPr lang="ru-RU" dirty="0"/>
          </a:p>
        </p:txBody>
      </p:sp>
      <p:pic>
        <p:nvPicPr>
          <p:cNvPr id="3" name="Рисунок 3" descr="Изображение выглядит как внутренний, маленький, сидит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71A475F7-423E-4BD3-A9D1-028E4075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14" y="1283073"/>
            <a:ext cx="3857625" cy="302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2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4323D-AEAC-40F4-9469-E14ED024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crom ExtraBold"/>
              </a:rPr>
              <a:t>Нейронные сети</a:t>
            </a:r>
            <a:endParaRPr lang="ru-RU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2FC527BD-8ED8-48A3-8922-EBAC3A40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260663"/>
            <a:ext cx="4336676" cy="325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0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C3C00-95FD-4CB3-BCCC-60DD067B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Acrom ExtraBold"/>
              </a:rPr>
              <a:t>Заключение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70D09-CB22-4F72-93E1-5D0B8666B68F}"/>
              </a:ext>
            </a:extLst>
          </p:cNvPr>
          <p:cNvSpPr txBox="1"/>
          <p:nvPr/>
        </p:nvSpPr>
        <p:spPr>
          <a:xfrm>
            <a:off x="349624" y="1422026"/>
            <a:ext cx="563431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+mn-lt"/>
                <a:cs typeface="+mn-lt"/>
              </a:rPr>
              <a:t>В процессе практической работы была изучена история развития программного интерфейса на естественном языке. Можно с уверенностью утверждать, что разработка пользовательского интерфейса на естественном языке не остановится на месте, а будет развиваться дальше.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77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372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12170</TotalTime>
  <Words>135</Words>
  <Application>Microsoft Office PowerPoint</Application>
  <PresentationFormat>Экран (16:9)</PresentationFormat>
  <Paragraphs>78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ОТЧЕТ о прохождении учебной практики, научно-исследовательской работы </vt:lpstr>
      <vt:lpstr>Цель - Проанализировать пользу разработки программного интерфейса на естественном языке.</vt:lpstr>
      <vt:lpstr>Пользовательские интерфейсы на естественном языке</vt:lpstr>
      <vt:lpstr>Eliza - первое приложение, которое прошло тест Тьюринга</vt:lpstr>
      <vt:lpstr>SHRDLU</vt:lpstr>
      <vt:lpstr>Нейронные сети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Master</dc:creator>
  <cp:lastModifiedBy>Пользователь</cp:lastModifiedBy>
  <cp:revision>731</cp:revision>
  <dcterms:created xsi:type="dcterms:W3CDTF">2016-08-15T04:55:12Z</dcterms:created>
  <dcterms:modified xsi:type="dcterms:W3CDTF">2020-12-26T04:27:36Z</dcterms:modified>
</cp:coreProperties>
</file>